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3" r:id="rId2"/>
  </p:sldIdLst>
  <p:sldSz cx="9144000" cy="6858000" type="screen4x3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BFF"/>
    <a:srgbClr val="FFDDFF"/>
    <a:srgbClr val="FFCCFF"/>
    <a:srgbClr val="CCFFCC"/>
    <a:srgbClr val="00FF99"/>
    <a:srgbClr val="FFFF00"/>
    <a:srgbClr val="66FFCC"/>
    <a:srgbClr val="CC0066"/>
    <a:srgbClr val="CC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263" autoAdjust="0"/>
  </p:normalViewPr>
  <p:slideViewPr>
    <p:cSldViewPr snapToGrid="0">
      <p:cViewPr varScale="1">
        <p:scale>
          <a:sx n="110" d="100"/>
          <a:sy n="110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8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978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5466" cy="503030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074" y="0"/>
            <a:ext cx="2985465" cy="503030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fld id="{F24E1B53-64A0-40BC-9165-9EA74F181CC3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3" tIns="46557" rIns="93113" bIns="4655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332" y="4822321"/>
            <a:ext cx="5511504" cy="3945240"/>
          </a:xfrm>
          <a:prstGeom prst="rect">
            <a:avLst/>
          </a:prstGeom>
        </p:spPr>
        <p:txBody>
          <a:bodyPr vert="horz" lIns="93113" tIns="46557" rIns="93113" bIns="4655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517270"/>
            <a:ext cx="2985466" cy="503030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074" y="9517270"/>
            <a:ext cx="2985465" cy="503030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37F06DDF-A3C1-4F03-8251-722CC4B84E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737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405D-CF9D-42AB-B557-A9DD4EB403B7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E599-61EA-4136-AA4A-F3C7731DE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237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405D-CF9D-42AB-B557-A9DD4EB403B7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E599-61EA-4136-AA4A-F3C7731DE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745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405D-CF9D-42AB-B557-A9DD4EB403B7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E599-61EA-4136-AA4A-F3C7731DE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22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405D-CF9D-42AB-B557-A9DD4EB403B7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E599-61EA-4136-AA4A-F3C7731DE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396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405D-CF9D-42AB-B557-A9DD4EB403B7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E599-61EA-4136-AA4A-F3C7731DE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99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405D-CF9D-42AB-B557-A9DD4EB403B7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E599-61EA-4136-AA4A-F3C7731DE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228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405D-CF9D-42AB-B557-A9DD4EB403B7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E599-61EA-4136-AA4A-F3C7731DE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55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405D-CF9D-42AB-B557-A9DD4EB403B7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E599-61EA-4136-AA4A-F3C7731DE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388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405D-CF9D-42AB-B557-A9DD4EB403B7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E599-61EA-4136-AA4A-F3C7731DE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40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405D-CF9D-42AB-B557-A9DD4EB403B7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E599-61EA-4136-AA4A-F3C7731DE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637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405D-CF9D-42AB-B557-A9DD4EB403B7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E599-61EA-4136-AA4A-F3C7731DE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548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3405D-CF9D-42AB-B557-A9DD4EB403B7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7E599-61EA-4136-AA4A-F3C7731DE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98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705" y="1022862"/>
            <a:ext cx="7623860" cy="4637709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40487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9922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SOUMU</dc:creator>
  <cp:lastModifiedBy>高橋 隆志</cp:lastModifiedBy>
  <cp:revision>147</cp:revision>
  <cp:lastPrinted>2017-03-17T05:17:21Z</cp:lastPrinted>
  <dcterms:created xsi:type="dcterms:W3CDTF">2017-01-13T05:18:16Z</dcterms:created>
  <dcterms:modified xsi:type="dcterms:W3CDTF">2022-06-22T05:55:37Z</dcterms:modified>
</cp:coreProperties>
</file>